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26"/>
      <p:bold r:id="rId27"/>
      <p:italic r:id="rId28"/>
      <p:boldItalic r:id="rId29"/>
    </p:embeddedFont>
    <p:embeddedFont>
      <p:font typeface="Raleway" pitchFamily="2" charset="0"/>
      <p:regular r:id="rId30"/>
      <p:bold r:id="rId31"/>
      <p:italic r:id="rId32"/>
      <p:boldItalic r:id="rId33"/>
    </p:embeddedFont>
    <p:embeddedFont>
      <p:font typeface="Source Sans Pro" panose="020B0503030403020204" pitchFamily="34" charset="0"/>
      <p:regular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65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a3abcee0a6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a3abcee0a6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a3abcee0a6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a3abcee0a6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a3abcee0a6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a3abcee0a6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a3abcee0a6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2a3abcee0a6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a3abcee0a6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2a3abcee0a6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a3abcee0a6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2a3abcee0a6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a3abcee0a6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2a3abcee0a6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a3abcee0a6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a3abcee0a6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a3abcee0a6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2a3abcee0a6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a3abcee0a6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2a3abcee0a6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43b4d601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943b4d601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a3abcee0a6_0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2a3abcee0a6_0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a3abcee0a6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2a3abcee0a6_0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2a3abcee0a6_0_3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2a3abcee0a6_0_3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2a3abcee0a6_0_3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2a3abcee0a6_0_3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943b4d601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943b4d601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943b4d601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943b4d601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765f5591b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765f5591bb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a3abcee0a6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a3abcee0a6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a3abcee0a6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a3abcee0a6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9629a5aa3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9629a5aa3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a3abcee0a6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a3abcee0a6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None/>
              <a:defRPr sz="41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35963" y="4296813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■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●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○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35869" y="4737994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950" y="4568875"/>
            <a:ext cx="371380" cy="4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351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Loops with Original Graphic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cross curricular project for Fine Arts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Column of images</a:t>
            </a:r>
            <a:endParaRPr/>
          </a:p>
        </p:txBody>
      </p:sp>
      <p:sp>
        <p:nvSpPr>
          <p:cNvPr id="214" name="Google Shape;214;p22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74469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Create a function for a column of images</a:t>
            </a:r>
            <a:endParaRPr sz="22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Assign initial values for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and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endParaRPr sz="2000" b="1">
              <a:solidFill>
                <a:srgbClr val="FF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Fill the screen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Start a for loop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Decide how many images will fit down the screen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Use this number as your range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Call the holiday image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Increment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endParaRPr sz="2000" b="1">
              <a:solidFill>
                <a:srgbClr val="FF0000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Decide how much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r>
              <a:rPr lang="en" sz="2000"/>
              <a:t> needs to change for the next image</a:t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Column of images</a:t>
            </a:r>
            <a:endParaRPr/>
          </a:p>
        </p:txBody>
      </p:sp>
      <p:sp>
        <p:nvSpPr>
          <p:cNvPr id="220" name="Google Shape;220;p23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76224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Decide what button you want to press to get a column of images</a:t>
            </a:r>
            <a:endParaRPr sz="22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an instruction in intro() to tell the user what button to press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an if statement in the main program for the button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Run and test the code. Do you get a column of images, a row of images and a random image with button presses?</a:t>
            </a:r>
            <a:endParaRPr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Diagonal images</a:t>
            </a:r>
            <a:endParaRPr/>
          </a:p>
        </p:txBody>
      </p:sp>
      <p:sp>
        <p:nvSpPr>
          <p:cNvPr id="226" name="Google Shape;226;p24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4622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To make diagonal images, the image will move from top to bottom and left to right</a:t>
            </a:r>
            <a:endParaRPr sz="22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location moves left to right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r>
              <a:rPr lang="en" sz="2000"/>
              <a:t> location moves top to bottom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You will use a loop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Draw an image in the loop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And then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Increment both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and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r>
              <a:rPr lang="en" sz="2000"/>
              <a:t> inside the loop</a:t>
            </a:r>
            <a:endParaRPr sz="2000"/>
          </a:p>
        </p:txBody>
      </p:sp>
      <p:pic>
        <p:nvPicPr>
          <p:cNvPr id="227" name="Google Shape;227;p24"/>
          <p:cNvPicPr preferRelativeResize="0"/>
          <p:nvPr/>
        </p:nvPicPr>
        <p:blipFill rotWithShape="1">
          <a:blip r:embed="rId3">
            <a:alphaModFix/>
          </a:blip>
          <a:srcRect r="60848" b="54174"/>
          <a:stretch/>
        </p:blipFill>
        <p:spPr>
          <a:xfrm>
            <a:off x="5775500" y="880000"/>
            <a:ext cx="2892000" cy="317965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4"/>
          <p:cNvSpPr/>
          <p:nvPr/>
        </p:nvSpPr>
        <p:spPr>
          <a:xfrm>
            <a:off x="6663825" y="1883875"/>
            <a:ext cx="309900" cy="26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9" name="Google Shape;229;p24"/>
          <p:cNvSpPr/>
          <p:nvPr/>
        </p:nvSpPr>
        <p:spPr>
          <a:xfrm>
            <a:off x="6506375" y="2137975"/>
            <a:ext cx="591300" cy="268500"/>
          </a:xfrm>
          <a:prstGeom prst="rect">
            <a:avLst/>
          </a:prstGeom>
          <a:solidFill>
            <a:srgbClr val="274E13"/>
          </a:solidFill>
          <a:ln w="952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30" name="Google Shape;230;p24"/>
          <p:cNvSpPr/>
          <p:nvPr/>
        </p:nvSpPr>
        <p:spPr>
          <a:xfrm>
            <a:off x="6307625" y="2406475"/>
            <a:ext cx="945000" cy="26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31" name="Google Shape;231;p24"/>
          <p:cNvSpPr/>
          <p:nvPr/>
        </p:nvSpPr>
        <p:spPr>
          <a:xfrm>
            <a:off x="6212125" y="2674975"/>
            <a:ext cx="1195200" cy="268500"/>
          </a:xfrm>
          <a:prstGeom prst="rect">
            <a:avLst/>
          </a:prstGeom>
          <a:solidFill>
            <a:srgbClr val="274E1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32" name="Google Shape;232;p24"/>
          <p:cNvSpPr/>
          <p:nvPr/>
        </p:nvSpPr>
        <p:spPr>
          <a:xfrm>
            <a:off x="6663825" y="2943475"/>
            <a:ext cx="309900" cy="448500"/>
          </a:xfrm>
          <a:prstGeom prst="rect">
            <a:avLst/>
          </a:prstGeom>
          <a:solidFill>
            <a:srgbClr val="5B0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33" name="Google Shape;233;p24"/>
          <p:cNvSpPr/>
          <p:nvPr/>
        </p:nvSpPr>
        <p:spPr>
          <a:xfrm>
            <a:off x="6582475" y="1497675"/>
            <a:ext cx="454500" cy="4485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234" name="Google Shape;234;p24"/>
          <p:cNvCxnSpPr/>
          <p:nvPr/>
        </p:nvCxnSpPr>
        <p:spPr>
          <a:xfrm>
            <a:off x="7500400" y="2763750"/>
            <a:ext cx="692100" cy="10413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Diagonal images</a:t>
            </a:r>
            <a:endParaRPr/>
          </a:p>
        </p:txBody>
      </p:sp>
      <p:sp>
        <p:nvSpPr>
          <p:cNvPr id="240" name="Google Shape;240;p25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82524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Create a function for diagonal images</a:t>
            </a:r>
            <a:endParaRPr sz="22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Assign initial values for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and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endParaRPr sz="2000" b="1">
              <a:solidFill>
                <a:srgbClr val="FF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Fill the screen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Start a for loop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Decide how many images will diagonally on the screen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Use this number as your range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Call the holiday image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Increment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(can be the same or different as the row of images)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Increment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r>
              <a:rPr lang="en" sz="2000"/>
              <a:t> (can be the same or different as the column of images)</a:t>
            </a:r>
            <a:endParaRPr sz="2000"/>
          </a:p>
        </p:txBody>
      </p:sp>
      <p:pic>
        <p:nvPicPr>
          <p:cNvPr id="241" name="Google Shape;24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7675" y="445013"/>
            <a:ext cx="2438400" cy="19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Diagonal images</a:t>
            </a:r>
            <a:endParaRPr/>
          </a:p>
        </p:txBody>
      </p:sp>
      <p:sp>
        <p:nvSpPr>
          <p:cNvPr id="247" name="Google Shape;247;p26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76224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Decide what button you want to press to get diagonal images</a:t>
            </a:r>
            <a:endParaRPr sz="22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an instruction in intro() to tell the user what button to press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an if statement in the main program for the button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Run and test the code. Do you get a column of images, a row of images, diagonal images and a random image with button presses?</a:t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#3</a:t>
            </a:r>
            <a:endParaRPr/>
          </a:p>
        </p:txBody>
      </p:sp>
      <p:sp>
        <p:nvSpPr>
          <p:cNvPr id="253" name="Google Shape;253;p27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of images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of images</a:t>
            </a:r>
            <a:endParaRPr/>
          </a:p>
        </p:txBody>
      </p:sp>
      <p:sp>
        <p:nvSpPr>
          <p:cNvPr id="259" name="Google Shape;259;p28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4622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To make a grid of images, you will create rows of columns of images</a:t>
            </a:r>
            <a:endParaRPr sz="22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You will need two loops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One loop will be inside – or nested – inside the other loop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One loop will increment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r>
              <a:rPr lang="en" sz="2000"/>
              <a:t> (for the columns)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other loop will increment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(for the rows)</a:t>
            </a:r>
            <a:endParaRPr sz="2000"/>
          </a:p>
        </p:txBody>
      </p:sp>
      <p:pic>
        <p:nvPicPr>
          <p:cNvPr id="260" name="Google Shape;260;p28"/>
          <p:cNvPicPr preferRelativeResize="0"/>
          <p:nvPr/>
        </p:nvPicPr>
        <p:blipFill rotWithShape="1">
          <a:blip r:embed="rId3">
            <a:alphaModFix/>
          </a:blip>
          <a:srcRect r="60848" b="54174"/>
          <a:stretch/>
        </p:blipFill>
        <p:spPr>
          <a:xfrm>
            <a:off x="5775500" y="880000"/>
            <a:ext cx="2892000" cy="3179650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8"/>
          <p:cNvSpPr/>
          <p:nvPr/>
        </p:nvSpPr>
        <p:spPr>
          <a:xfrm>
            <a:off x="6663825" y="1883875"/>
            <a:ext cx="309900" cy="26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62" name="Google Shape;262;p28"/>
          <p:cNvSpPr/>
          <p:nvPr/>
        </p:nvSpPr>
        <p:spPr>
          <a:xfrm>
            <a:off x="6506375" y="2137975"/>
            <a:ext cx="591300" cy="268500"/>
          </a:xfrm>
          <a:prstGeom prst="rect">
            <a:avLst/>
          </a:prstGeom>
          <a:solidFill>
            <a:srgbClr val="274E13"/>
          </a:solidFill>
          <a:ln w="952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63" name="Google Shape;263;p28"/>
          <p:cNvSpPr/>
          <p:nvPr/>
        </p:nvSpPr>
        <p:spPr>
          <a:xfrm>
            <a:off x="6307625" y="2406475"/>
            <a:ext cx="945000" cy="26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64" name="Google Shape;264;p28"/>
          <p:cNvSpPr/>
          <p:nvPr/>
        </p:nvSpPr>
        <p:spPr>
          <a:xfrm>
            <a:off x="6212125" y="2674975"/>
            <a:ext cx="1195200" cy="268500"/>
          </a:xfrm>
          <a:prstGeom prst="rect">
            <a:avLst/>
          </a:prstGeom>
          <a:solidFill>
            <a:srgbClr val="274E1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65" name="Google Shape;265;p28"/>
          <p:cNvSpPr/>
          <p:nvPr/>
        </p:nvSpPr>
        <p:spPr>
          <a:xfrm>
            <a:off x="6663825" y="2943475"/>
            <a:ext cx="309900" cy="448500"/>
          </a:xfrm>
          <a:prstGeom prst="rect">
            <a:avLst/>
          </a:prstGeom>
          <a:solidFill>
            <a:srgbClr val="5B0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66" name="Google Shape;266;p28"/>
          <p:cNvSpPr/>
          <p:nvPr/>
        </p:nvSpPr>
        <p:spPr>
          <a:xfrm>
            <a:off x="6582475" y="1497675"/>
            <a:ext cx="454500" cy="4485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267" name="Google Shape;267;p28"/>
          <p:cNvCxnSpPr/>
          <p:nvPr/>
        </p:nvCxnSpPr>
        <p:spPr>
          <a:xfrm>
            <a:off x="6880700" y="3466075"/>
            <a:ext cx="0" cy="9336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8" name="Google Shape;268;p28"/>
          <p:cNvCxnSpPr/>
          <p:nvPr/>
        </p:nvCxnSpPr>
        <p:spPr>
          <a:xfrm>
            <a:off x="7477225" y="2342425"/>
            <a:ext cx="100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of images</a:t>
            </a:r>
            <a:endParaRPr/>
          </a:p>
        </p:txBody>
      </p:sp>
      <p:sp>
        <p:nvSpPr>
          <p:cNvPr id="274" name="Google Shape;274;p29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7446900" cy="405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Create a function for a grid of images</a:t>
            </a:r>
            <a:endParaRPr sz="22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Assign initial values for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and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Fill the screen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Start a for loop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This will be how many rows (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r>
              <a:rPr lang="en" sz="2000"/>
              <a:t>) you have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Inside the loop, start another loop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This will be how many images across (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r>
              <a:rPr lang="en" sz="2000"/>
              <a:t>) you have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Call the holiday image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Increment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When the inside loop ends, 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Reset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to 0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Increment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endParaRPr sz="2000"/>
          </a:p>
        </p:txBody>
      </p:sp>
      <p:pic>
        <p:nvPicPr>
          <p:cNvPr id="275" name="Google Shape;27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6700" y="232626"/>
            <a:ext cx="3331975" cy="266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of images</a:t>
            </a:r>
            <a:endParaRPr/>
          </a:p>
        </p:txBody>
      </p:sp>
      <p:sp>
        <p:nvSpPr>
          <p:cNvPr id="281" name="Google Shape;281;p30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9476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Can you explain what is happening in the code?</a:t>
            </a:r>
            <a:endParaRPr sz="2200"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</a:pPr>
            <a:r>
              <a:rPr lang="en" sz="2200">
                <a:solidFill>
                  <a:schemeClr val="dk2"/>
                </a:solidFill>
              </a:rPr>
              <a:t>This creates one row of 5 images</a:t>
            </a:r>
            <a:endParaRPr sz="2200"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</a:pPr>
            <a:r>
              <a:rPr lang="en" sz="2200">
                <a:solidFill>
                  <a:schemeClr val="dk2"/>
                </a:solidFill>
              </a:rPr>
              <a:t>This repeats the row of 5 images </a:t>
            </a:r>
            <a:br>
              <a:rPr lang="en" sz="2200">
                <a:solidFill>
                  <a:schemeClr val="dk2"/>
                </a:solidFill>
              </a:rPr>
            </a:br>
            <a:r>
              <a:rPr lang="en" sz="2200">
                <a:solidFill>
                  <a:schemeClr val="dk2"/>
                </a:solidFill>
              </a:rPr>
              <a:t>four times</a:t>
            </a:r>
            <a:endParaRPr sz="2200">
              <a:solidFill>
                <a:schemeClr val="dk2"/>
              </a:solidFill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</a:pPr>
            <a:r>
              <a:rPr lang="en" sz="2200">
                <a:solidFill>
                  <a:schemeClr val="dk2"/>
                </a:solidFill>
              </a:rPr>
              <a:t>Each time the row is repeated,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200">
                <a:solidFill>
                  <a:schemeClr val="dk2"/>
                </a:solidFill>
              </a:rPr>
              <a:t> must start over and </a:t>
            </a:r>
            <a:r>
              <a:rPr lang="en" sz="2200" b="1">
                <a:solidFill>
                  <a:srgbClr val="FF0000"/>
                </a:solidFill>
              </a:rPr>
              <a:t>y</a:t>
            </a:r>
            <a:r>
              <a:rPr lang="en" sz="2200">
                <a:solidFill>
                  <a:schemeClr val="dk2"/>
                </a:solidFill>
              </a:rPr>
              <a:t> must be increased to begin a new row</a:t>
            </a:r>
            <a:endParaRPr sz="2200">
              <a:solidFill>
                <a:schemeClr val="dk2"/>
              </a:solidFill>
            </a:endParaRPr>
          </a:p>
        </p:txBody>
      </p:sp>
      <p:pic>
        <p:nvPicPr>
          <p:cNvPr id="282" name="Google Shape;28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2375" y="549475"/>
            <a:ext cx="3504075" cy="2801025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30"/>
          <p:cNvSpPr/>
          <p:nvPr/>
        </p:nvSpPr>
        <p:spPr>
          <a:xfrm>
            <a:off x="6292000" y="1935525"/>
            <a:ext cx="2602800" cy="7539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4" name="Google Shape;284;p30"/>
          <p:cNvSpPr/>
          <p:nvPr/>
        </p:nvSpPr>
        <p:spPr>
          <a:xfrm>
            <a:off x="5814375" y="1633475"/>
            <a:ext cx="3122100" cy="1624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285" name="Google Shape;285;p30"/>
          <p:cNvCxnSpPr/>
          <p:nvPr/>
        </p:nvCxnSpPr>
        <p:spPr>
          <a:xfrm>
            <a:off x="4515550" y="2193725"/>
            <a:ext cx="1766100" cy="123900"/>
          </a:xfrm>
          <a:prstGeom prst="straightConnector1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6" name="Google Shape;286;p30"/>
          <p:cNvCxnSpPr/>
          <p:nvPr/>
        </p:nvCxnSpPr>
        <p:spPr>
          <a:xfrm rot="10800000" flipH="1">
            <a:off x="4804725" y="2007900"/>
            <a:ext cx="1012200" cy="609300"/>
          </a:xfrm>
          <a:prstGeom prst="straightConnector1">
            <a:avLst/>
          </a:prstGeom>
          <a:noFill/>
          <a:ln w="19050" cap="flat" cmpd="sng">
            <a:solidFill>
              <a:srgbClr val="00FFFF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of images</a:t>
            </a:r>
            <a:endParaRPr/>
          </a:p>
        </p:txBody>
      </p:sp>
      <p:sp>
        <p:nvSpPr>
          <p:cNvPr id="292" name="Google Shape;292;p31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76224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Decide what button you want to press to get a grid of images</a:t>
            </a:r>
            <a:endParaRPr sz="22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an instruction in intro() to tell the user what button to press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an if statement in the main program for the button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Run and test the code. Do you get a column of images, a row of images, diagonal images, a grid of images and a random image with button presses?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Warm-up</a:t>
            </a: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Rows and columns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</a:t>
            </a:r>
            <a:endParaRPr/>
          </a:p>
        </p:txBody>
      </p:sp>
      <p:sp>
        <p:nvSpPr>
          <p:cNvPr id="298" name="Google Shape;298;p3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different shape of images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3"/>
          <p:cNvSpPr txBox="1">
            <a:spLocks noGrp="1"/>
          </p:cNvSpPr>
          <p:nvPr>
            <p:ph type="title"/>
          </p:nvPr>
        </p:nvSpPr>
        <p:spPr>
          <a:xfrm>
            <a:off x="436675" y="445025"/>
            <a:ext cx="83955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different shape</a:t>
            </a:r>
            <a:endParaRPr/>
          </a:p>
        </p:txBody>
      </p:sp>
      <p:sp>
        <p:nvSpPr>
          <p:cNvPr id="304" name="Google Shape;304;p33"/>
          <p:cNvSpPr txBox="1">
            <a:spLocks noGrp="1"/>
          </p:cNvSpPr>
          <p:nvPr>
            <p:ph type="body" idx="1"/>
          </p:nvPr>
        </p:nvSpPr>
        <p:spPr>
          <a:xfrm>
            <a:off x="436675" y="1016775"/>
            <a:ext cx="4244100" cy="340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What other shape of images can you create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How about a triangle?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A square outline?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Other shapes?</a:t>
            </a:r>
            <a:endParaRPr>
              <a:solidFill>
                <a:srgbClr val="000000"/>
              </a:solidFill>
            </a:endParaRPr>
          </a:p>
        </p:txBody>
      </p:sp>
      <p:grpSp>
        <p:nvGrpSpPr>
          <p:cNvPr id="305" name="Google Shape;305;p33"/>
          <p:cNvGrpSpPr/>
          <p:nvPr/>
        </p:nvGrpSpPr>
        <p:grpSpPr>
          <a:xfrm>
            <a:off x="5249739" y="810188"/>
            <a:ext cx="654252" cy="1036940"/>
            <a:chOff x="6026225" y="1797200"/>
            <a:chExt cx="1195200" cy="1894300"/>
          </a:xfrm>
        </p:grpSpPr>
        <p:sp>
          <p:nvSpPr>
            <p:cNvPr id="306" name="Google Shape;306;p33"/>
            <p:cNvSpPr/>
            <p:nvPr/>
          </p:nvSpPr>
          <p:spPr>
            <a:xfrm>
              <a:off x="6477925" y="2183400"/>
              <a:ext cx="3099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6320475" y="2437500"/>
              <a:ext cx="591300" cy="268500"/>
            </a:xfrm>
            <a:prstGeom prst="rect">
              <a:avLst/>
            </a:prstGeom>
            <a:solidFill>
              <a:srgbClr val="274E13"/>
            </a:solidFill>
            <a:ln w="9525" cap="flat" cmpd="sng">
              <a:solidFill>
                <a:srgbClr val="274E1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6121725" y="2706000"/>
              <a:ext cx="9450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6026225" y="2974500"/>
              <a:ext cx="1195200" cy="268500"/>
            </a:xfrm>
            <a:prstGeom prst="rect">
              <a:avLst/>
            </a:prstGeom>
            <a:solidFill>
              <a:srgbClr val="274E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6477925" y="3243000"/>
              <a:ext cx="309900" cy="448500"/>
            </a:xfrm>
            <a:prstGeom prst="rect">
              <a:avLst/>
            </a:prstGeom>
            <a:solidFill>
              <a:srgbClr val="5B0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6396575" y="1797200"/>
              <a:ext cx="454500" cy="448500"/>
            </a:xfrm>
            <a:prstGeom prst="ellipse">
              <a:avLst/>
            </a:pr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312" name="Google Shape;312;p33"/>
          <p:cNvGrpSpPr/>
          <p:nvPr/>
        </p:nvGrpSpPr>
        <p:grpSpPr>
          <a:xfrm>
            <a:off x="5249739" y="1788863"/>
            <a:ext cx="654252" cy="1036940"/>
            <a:chOff x="6026225" y="1797200"/>
            <a:chExt cx="1195200" cy="1894300"/>
          </a:xfrm>
        </p:grpSpPr>
        <p:sp>
          <p:nvSpPr>
            <p:cNvPr id="313" name="Google Shape;313;p33"/>
            <p:cNvSpPr/>
            <p:nvPr/>
          </p:nvSpPr>
          <p:spPr>
            <a:xfrm>
              <a:off x="6477925" y="2183400"/>
              <a:ext cx="3099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6320475" y="2437500"/>
              <a:ext cx="591300" cy="268500"/>
            </a:xfrm>
            <a:prstGeom prst="rect">
              <a:avLst/>
            </a:prstGeom>
            <a:solidFill>
              <a:srgbClr val="274E13"/>
            </a:solidFill>
            <a:ln w="9525" cap="flat" cmpd="sng">
              <a:solidFill>
                <a:srgbClr val="274E1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6121725" y="2706000"/>
              <a:ext cx="9450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6026225" y="2974500"/>
              <a:ext cx="1195200" cy="268500"/>
            </a:xfrm>
            <a:prstGeom prst="rect">
              <a:avLst/>
            </a:prstGeom>
            <a:solidFill>
              <a:srgbClr val="274E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6477925" y="3243000"/>
              <a:ext cx="309900" cy="448500"/>
            </a:xfrm>
            <a:prstGeom prst="rect">
              <a:avLst/>
            </a:prstGeom>
            <a:solidFill>
              <a:srgbClr val="5B0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6396575" y="1797200"/>
              <a:ext cx="454500" cy="448500"/>
            </a:xfrm>
            <a:prstGeom prst="ellipse">
              <a:avLst/>
            </a:pr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319" name="Google Shape;319;p33"/>
          <p:cNvGrpSpPr/>
          <p:nvPr/>
        </p:nvGrpSpPr>
        <p:grpSpPr>
          <a:xfrm>
            <a:off x="5903989" y="1788863"/>
            <a:ext cx="654252" cy="1036940"/>
            <a:chOff x="6026225" y="1797200"/>
            <a:chExt cx="1195200" cy="1894300"/>
          </a:xfrm>
        </p:grpSpPr>
        <p:sp>
          <p:nvSpPr>
            <p:cNvPr id="320" name="Google Shape;320;p33"/>
            <p:cNvSpPr/>
            <p:nvPr/>
          </p:nvSpPr>
          <p:spPr>
            <a:xfrm>
              <a:off x="6477925" y="2183400"/>
              <a:ext cx="3099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6320475" y="2437500"/>
              <a:ext cx="591300" cy="268500"/>
            </a:xfrm>
            <a:prstGeom prst="rect">
              <a:avLst/>
            </a:prstGeom>
            <a:solidFill>
              <a:srgbClr val="274E13"/>
            </a:solidFill>
            <a:ln w="9525" cap="flat" cmpd="sng">
              <a:solidFill>
                <a:srgbClr val="274E1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6121725" y="2706000"/>
              <a:ext cx="9450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6026225" y="2974500"/>
              <a:ext cx="1195200" cy="268500"/>
            </a:xfrm>
            <a:prstGeom prst="rect">
              <a:avLst/>
            </a:prstGeom>
            <a:solidFill>
              <a:srgbClr val="274E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6477925" y="3243000"/>
              <a:ext cx="309900" cy="448500"/>
            </a:xfrm>
            <a:prstGeom prst="rect">
              <a:avLst/>
            </a:prstGeom>
            <a:solidFill>
              <a:srgbClr val="5B0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6396575" y="1797200"/>
              <a:ext cx="454500" cy="448500"/>
            </a:xfrm>
            <a:prstGeom prst="ellipse">
              <a:avLst/>
            </a:pr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326" name="Google Shape;326;p33"/>
          <p:cNvGrpSpPr/>
          <p:nvPr/>
        </p:nvGrpSpPr>
        <p:grpSpPr>
          <a:xfrm>
            <a:off x="5249739" y="2757188"/>
            <a:ext cx="654252" cy="1036940"/>
            <a:chOff x="6026225" y="1797200"/>
            <a:chExt cx="1195200" cy="1894300"/>
          </a:xfrm>
        </p:grpSpPr>
        <p:sp>
          <p:nvSpPr>
            <p:cNvPr id="327" name="Google Shape;327;p33"/>
            <p:cNvSpPr/>
            <p:nvPr/>
          </p:nvSpPr>
          <p:spPr>
            <a:xfrm>
              <a:off x="6477925" y="2183400"/>
              <a:ext cx="3099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6320475" y="2437500"/>
              <a:ext cx="591300" cy="268500"/>
            </a:xfrm>
            <a:prstGeom prst="rect">
              <a:avLst/>
            </a:prstGeom>
            <a:solidFill>
              <a:srgbClr val="274E13"/>
            </a:solidFill>
            <a:ln w="9525" cap="flat" cmpd="sng">
              <a:solidFill>
                <a:srgbClr val="274E1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6121725" y="2706000"/>
              <a:ext cx="9450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6026225" y="2974500"/>
              <a:ext cx="1195200" cy="268500"/>
            </a:xfrm>
            <a:prstGeom prst="rect">
              <a:avLst/>
            </a:prstGeom>
            <a:solidFill>
              <a:srgbClr val="274E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1" name="Google Shape;331;p33"/>
            <p:cNvSpPr/>
            <p:nvPr/>
          </p:nvSpPr>
          <p:spPr>
            <a:xfrm>
              <a:off x="6477925" y="3243000"/>
              <a:ext cx="309900" cy="448500"/>
            </a:xfrm>
            <a:prstGeom prst="rect">
              <a:avLst/>
            </a:prstGeom>
            <a:solidFill>
              <a:srgbClr val="5B0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2" name="Google Shape;332;p33"/>
            <p:cNvSpPr/>
            <p:nvPr/>
          </p:nvSpPr>
          <p:spPr>
            <a:xfrm>
              <a:off x="6396575" y="1797200"/>
              <a:ext cx="454500" cy="448500"/>
            </a:xfrm>
            <a:prstGeom prst="ellipse">
              <a:avLst/>
            </a:pr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333" name="Google Shape;333;p33"/>
          <p:cNvGrpSpPr/>
          <p:nvPr/>
        </p:nvGrpSpPr>
        <p:grpSpPr>
          <a:xfrm>
            <a:off x="5903989" y="2757188"/>
            <a:ext cx="654252" cy="1036940"/>
            <a:chOff x="6026225" y="1797200"/>
            <a:chExt cx="1195200" cy="1894300"/>
          </a:xfrm>
        </p:grpSpPr>
        <p:sp>
          <p:nvSpPr>
            <p:cNvPr id="334" name="Google Shape;334;p33"/>
            <p:cNvSpPr/>
            <p:nvPr/>
          </p:nvSpPr>
          <p:spPr>
            <a:xfrm>
              <a:off x="6477925" y="2183400"/>
              <a:ext cx="3099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6320475" y="2437500"/>
              <a:ext cx="591300" cy="268500"/>
            </a:xfrm>
            <a:prstGeom prst="rect">
              <a:avLst/>
            </a:prstGeom>
            <a:solidFill>
              <a:srgbClr val="274E13"/>
            </a:solidFill>
            <a:ln w="9525" cap="flat" cmpd="sng">
              <a:solidFill>
                <a:srgbClr val="274E1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6121725" y="2706000"/>
              <a:ext cx="9450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6026225" y="2974500"/>
              <a:ext cx="1195200" cy="268500"/>
            </a:xfrm>
            <a:prstGeom prst="rect">
              <a:avLst/>
            </a:prstGeom>
            <a:solidFill>
              <a:srgbClr val="274E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6477925" y="3243000"/>
              <a:ext cx="309900" cy="448500"/>
            </a:xfrm>
            <a:prstGeom prst="rect">
              <a:avLst/>
            </a:prstGeom>
            <a:solidFill>
              <a:srgbClr val="5B0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6396575" y="1797200"/>
              <a:ext cx="454500" cy="448500"/>
            </a:xfrm>
            <a:prstGeom prst="ellipse">
              <a:avLst/>
            </a:pr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340" name="Google Shape;340;p33"/>
          <p:cNvGrpSpPr/>
          <p:nvPr/>
        </p:nvGrpSpPr>
        <p:grpSpPr>
          <a:xfrm>
            <a:off x="6558239" y="2757188"/>
            <a:ext cx="654252" cy="1036940"/>
            <a:chOff x="6026225" y="1797200"/>
            <a:chExt cx="1195200" cy="1894300"/>
          </a:xfrm>
        </p:grpSpPr>
        <p:sp>
          <p:nvSpPr>
            <p:cNvPr id="341" name="Google Shape;341;p33"/>
            <p:cNvSpPr/>
            <p:nvPr/>
          </p:nvSpPr>
          <p:spPr>
            <a:xfrm>
              <a:off x="6477925" y="2183400"/>
              <a:ext cx="3099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6320475" y="2437500"/>
              <a:ext cx="591300" cy="268500"/>
            </a:xfrm>
            <a:prstGeom prst="rect">
              <a:avLst/>
            </a:prstGeom>
            <a:solidFill>
              <a:srgbClr val="274E13"/>
            </a:solidFill>
            <a:ln w="9525" cap="flat" cmpd="sng">
              <a:solidFill>
                <a:srgbClr val="274E1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6121725" y="2706000"/>
              <a:ext cx="945000" cy="2685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6026225" y="2974500"/>
              <a:ext cx="1195200" cy="268500"/>
            </a:xfrm>
            <a:prstGeom prst="rect">
              <a:avLst/>
            </a:prstGeom>
            <a:solidFill>
              <a:srgbClr val="274E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6477925" y="3243000"/>
              <a:ext cx="309900" cy="448500"/>
            </a:xfrm>
            <a:prstGeom prst="rect">
              <a:avLst/>
            </a:prstGeom>
            <a:solidFill>
              <a:srgbClr val="5B0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6396575" y="1797200"/>
              <a:ext cx="454500" cy="448500"/>
            </a:xfrm>
            <a:prstGeom prst="ellipse">
              <a:avLst/>
            </a:pr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347" name="Google Shape;347;p33"/>
          <p:cNvGrpSpPr/>
          <p:nvPr/>
        </p:nvGrpSpPr>
        <p:grpSpPr>
          <a:xfrm>
            <a:off x="5249739" y="3715188"/>
            <a:ext cx="2617002" cy="1036940"/>
            <a:chOff x="5303389" y="1068413"/>
            <a:chExt cx="2617002" cy="1036940"/>
          </a:xfrm>
        </p:grpSpPr>
        <p:grpSp>
          <p:nvGrpSpPr>
            <p:cNvPr id="348" name="Google Shape;348;p33"/>
            <p:cNvGrpSpPr/>
            <p:nvPr/>
          </p:nvGrpSpPr>
          <p:grpSpPr>
            <a:xfrm>
              <a:off x="5303389" y="1068413"/>
              <a:ext cx="654252" cy="1036940"/>
              <a:chOff x="6026225" y="1797200"/>
              <a:chExt cx="1195200" cy="1894300"/>
            </a:xfrm>
          </p:grpSpPr>
          <p:sp>
            <p:nvSpPr>
              <p:cNvPr id="349" name="Google Shape;349;p33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50" name="Google Shape;350;p33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51" name="Google Shape;351;p33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52" name="Google Shape;352;p33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53" name="Google Shape;353;p33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54" name="Google Shape;354;p33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55" name="Google Shape;355;p33"/>
            <p:cNvGrpSpPr/>
            <p:nvPr/>
          </p:nvGrpSpPr>
          <p:grpSpPr>
            <a:xfrm>
              <a:off x="5957639" y="1068413"/>
              <a:ext cx="654252" cy="1036940"/>
              <a:chOff x="6026225" y="1797200"/>
              <a:chExt cx="1195200" cy="1894300"/>
            </a:xfrm>
          </p:grpSpPr>
          <p:sp>
            <p:nvSpPr>
              <p:cNvPr id="356" name="Google Shape;356;p33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57" name="Google Shape;357;p33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58" name="Google Shape;358;p33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59" name="Google Shape;359;p33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60" name="Google Shape;360;p33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61" name="Google Shape;361;p33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62" name="Google Shape;362;p33"/>
            <p:cNvGrpSpPr/>
            <p:nvPr/>
          </p:nvGrpSpPr>
          <p:grpSpPr>
            <a:xfrm>
              <a:off x="6611889" y="1068413"/>
              <a:ext cx="654252" cy="1036940"/>
              <a:chOff x="6026225" y="1797200"/>
              <a:chExt cx="1195200" cy="1894300"/>
            </a:xfrm>
          </p:grpSpPr>
          <p:sp>
            <p:nvSpPr>
              <p:cNvPr id="363" name="Google Shape;363;p33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64" name="Google Shape;364;p33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65" name="Google Shape;365;p33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66" name="Google Shape;366;p33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67" name="Google Shape;367;p33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68" name="Google Shape;368;p33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369" name="Google Shape;369;p33"/>
            <p:cNvGrpSpPr/>
            <p:nvPr/>
          </p:nvGrpSpPr>
          <p:grpSpPr>
            <a:xfrm>
              <a:off x="7266139" y="1068413"/>
              <a:ext cx="654252" cy="1036940"/>
              <a:chOff x="6026225" y="1797200"/>
              <a:chExt cx="1195200" cy="1894300"/>
            </a:xfrm>
          </p:grpSpPr>
          <p:sp>
            <p:nvSpPr>
              <p:cNvPr id="370" name="Google Shape;370;p33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71" name="Google Shape;371;p33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72" name="Google Shape;372;p33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73" name="Google Shape;373;p33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74" name="Google Shape;374;p33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375" name="Google Shape;375;p33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different shape of images</a:t>
            </a:r>
            <a:endParaRPr/>
          </a:p>
        </p:txBody>
      </p:sp>
      <p:sp>
        <p:nvSpPr>
          <p:cNvPr id="381" name="Google Shape;381;p34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4622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Think about the changes need to make a different shape</a:t>
            </a:r>
            <a:endParaRPr sz="20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HINT: to make a triangle, use a variable for the row’s range and increment it after the inside loop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(increase the number of images in the row each time)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You can do a similar upside down triangle by starting with the max number in a row and decreasing the range </a:t>
            </a:r>
            <a:endParaRPr sz="2000"/>
          </a:p>
        </p:txBody>
      </p:sp>
      <p:pic>
        <p:nvPicPr>
          <p:cNvPr id="382" name="Google Shape;382;p34"/>
          <p:cNvPicPr preferRelativeResize="0"/>
          <p:nvPr/>
        </p:nvPicPr>
        <p:blipFill rotWithShape="1">
          <a:blip r:embed="rId3">
            <a:alphaModFix/>
          </a:blip>
          <a:srcRect r="60848" b="54174"/>
          <a:stretch/>
        </p:blipFill>
        <p:spPr>
          <a:xfrm>
            <a:off x="5775500" y="880000"/>
            <a:ext cx="2892000" cy="3179650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34"/>
          <p:cNvSpPr/>
          <p:nvPr/>
        </p:nvSpPr>
        <p:spPr>
          <a:xfrm>
            <a:off x="6663825" y="1883875"/>
            <a:ext cx="309900" cy="26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84" name="Google Shape;384;p34"/>
          <p:cNvSpPr/>
          <p:nvPr/>
        </p:nvSpPr>
        <p:spPr>
          <a:xfrm>
            <a:off x="6506375" y="2137975"/>
            <a:ext cx="591300" cy="268500"/>
          </a:xfrm>
          <a:prstGeom prst="rect">
            <a:avLst/>
          </a:prstGeom>
          <a:solidFill>
            <a:srgbClr val="274E13"/>
          </a:solidFill>
          <a:ln w="952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85" name="Google Shape;385;p34"/>
          <p:cNvSpPr/>
          <p:nvPr/>
        </p:nvSpPr>
        <p:spPr>
          <a:xfrm>
            <a:off x="6307625" y="2406475"/>
            <a:ext cx="945000" cy="26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86" name="Google Shape;386;p34"/>
          <p:cNvSpPr/>
          <p:nvPr/>
        </p:nvSpPr>
        <p:spPr>
          <a:xfrm>
            <a:off x="6212125" y="2674975"/>
            <a:ext cx="1195200" cy="268500"/>
          </a:xfrm>
          <a:prstGeom prst="rect">
            <a:avLst/>
          </a:prstGeom>
          <a:solidFill>
            <a:srgbClr val="274E1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87" name="Google Shape;387;p34"/>
          <p:cNvSpPr/>
          <p:nvPr/>
        </p:nvSpPr>
        <p:spPr>
          <a:xfrm>
            <a:off x="6663825" y="2943475"/>
            <a:ext cx="309900" cy="448500"/>
          </a:xfrm>
          <a:prstGeom prst="rect">
            <a:avLst/>
          </a:prstGeom>
          <a:solidFill>
            <a:srgbClr val="5B0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88" name="Google Shape;388;p34"/>
          <p:cNvSpPr/>
          <p:nvPr/>
        </p:nvSpPr>
        <p:spPr>
          <a:xfrm>
            <a:off x="6582475" y="1497675"/>
            <a:ext cx="454500" cy="4485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389" name="Google Shape;389;p34"/>
          <p:cNvCxnSpPr/>
          <p:nvPr/>
        </p:nvCxnSpPr>
        <p:spPr>
          <a:xfrm>
            <a:off x="6880700" y="3466075"/>
            <a:ext cx="0" cy="9336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0" name="Google Shape;390;p34"/>
          <p:cNvCxnSpPr/>
          <p:nvPr/>
        </p:nvCxnSpPr>
        <p:spPr>
          <a:xfrm>
            <a:off x="7477225" y="2342425"/>
            <a:ext cx="100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different shape</a:t>
            </a:r>
            <a:endParaRPr/>
          </a:p>
        </p:txBody>
      </p:sp>
      <p:sp>
        <p:nvSpPr>
          <p:cNvPr id="396" name="Google Shape;396;p35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7446900" cy="405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You only have 6 buttons to work with</a:t>
            </a:r>
            <a:endParaRPr sz="2200"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</a:pPr>
            <a:r>
              <a:rPr lang="en" sz="2200">
                <a:solidFill>
                  <a:schemeClr val="dk2"/>
                </a:solidFill>
              </a:rPr>
              <a:t>You want one of the buttons to exit the program</a:t>
            </a:r>
            <a:endParaRPr sz="2200"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</a:pPr>
            <a:r>
              <a:rPr lang="en" sz="2200">
                <a:solidFill>
                  <a:schemeClr val="dk2"/>
                </a:solidFill>
              </a:rPr>
              <a:t>So you can have up to five options with the image</a:t>
            </a:r>
            <a:endParaRPr sz="2200">
              <a:solidFill>
                <a:schemeClr val="dk2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</a:pPr>
            <a:r>
              <a:rPr lang="en" sz="2200">
                <a:solidFill>
                  <a:schemeClr val="dk2"/>
                </a:solidFill>
              </a:rPr>
              <a:t>If you add a challenge, then take out one of the earlier options for something more interesting</a:t>
            </a:r>
            <a:endParaRPr sz="2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36675" y="445025"/>
            <a:ext cx="83955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 shape with images</a:t>
            </a: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436675" y="1016775"/>
            <a:ext cx="4244100" cy="340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What information would need to change to: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Have a row of images?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Have a column of images?</a:t>
            </a:r>
            <a:endParaRPr>
              <a:solidFill>
                <a:srgbClr val="000000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>
                <a:solidFill>
                  <a:srgbClr val="000000"/>
                </a:solidFill>
              </a:rPr>
              <a:t>Have diagonal of images?</a:t>
            </a:r>
            <a:endParaRPr>
              <a:solidFill>
                <a:srgbClr val="000000"/>
              </a:solidFill>
            </a:endParaRPr>
          </a:p>
        </p:txBody>
      </p:sp>
      <p:grpSp>
        <p:nvGrpSpPr>
          <p:cNvPr id="75" name="Google Shape;75;p15"/>
          <p:cNvGrpSpPr/>
          <p:nvPr/>
        </p:nvGrpSpPr>
        <p:grpSpPr>
          <a:xfrm>
            <a:off x="4680764" y="1316288"/>
            <a:ext cx="2617002" cy="1036940"/>
            <a:chOff x="5303389" y="1068413"/>
            <a:chExt cx="2617002" cy="1036940"/>
          </a:xfrm>
        </p:grpSpPr>
        <p:grpSp>
          <p:nvGrpSpPr>
            <p:cNvPr id="76" name="Google Shape;76;p15"/>
            <p:cNvGrpSpPr/>
            <p:nvPr/>
          </p:nvGrpSpPr>
          <p:grpSpPr>
            <a:xfrm>
              <a:off x="5303389" y="1068413"/>
              <a:ext cx="654252" cy="1036940"/>
              <a:chOff x="6026225" y="1797200"/>
              <a:chExt cx="1195200" cy="1894300"/>
            </a:xfrm>
          </p:grpSpPr>
          <p:sp>
            <p:nvSpPr>
              <p:cNvPr id="77" name="Google Shape;77;p15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78" name="Google Shape;78;p15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79" name="Google Shape;79;p15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80" name="Google Shape;80;p15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81" name="Google Shape;81;p15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82" name="Google Shape;82;p15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83" name="Google Shape;83;p15"/>
            <p:cNvGrpSpPr/>
            <p:nvPr/>
          </p:nvGrpSpPr>
          <p:grpSpPr>
            <a:xfrm>
              <a:off x="5957639" y="1068413"/>
              <a:ext cx="654252" cy="1036940"/>
              <a:chOff x="6026225" y="1797200"/>
              <a:chExt cx="1195200" cy="1894300"/>
            </a:xfrm>
          </p:grpSpPr>
          <p:sp>
            <p:nvSpPr>
              <p:cNvPr id="84" name="Google Shape;84;p15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85" name="Google Shape;85;p15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86" name="Google Shape;86;p15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87" name="Google Shape;87;p15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88" name="Google Shape;88;p15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89" name="Google Shape;89;p15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90" name="Google Shape;90;p15"/>
            <p:cNvGrpSpPr/>
            <p:nvPr/>
          </p:nvGrpSpPr>
          <p:grpSpPr>
            <a:xfrm>
              <a:off x="6611889" y="1068413"/>
              <a:ext cx="654252" cy="1036940"/>
              <a:chOff x="6026225" y="1797200"/>
              <a:chExt cx="1195200" cy="1894300"/>
            </a:xfrm>
          </p:grpSpPr>
          <p:sp>
            <p:nvSpPr>
              <p:cNvPr id="91" name="Google Shape;91;p15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92" name="Google Shape;92;p15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93" name="Google Shape;93;p15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94" name="Google Shape;94;p15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95" name="Google Shape;95;p15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96" name="Google Shape;96;p15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97" name="Google Shape;97;p15"/>
            <p:cNvGrpSpPr/>
            <p:nvPr/>
          </p:nvGrpSpPr>
          <p:grpSpPr>
            <a:xfrm>
              <a:off x="7266139" y="1068413"/>
              <a:ext cx="654252" cy="1036940"/>
              <a:chOff x="6026225" y="1797200"/>
              <a:chExt cx="1195200" cy="1894300"/>
            </a:xfrm>
          </p:grpSpPr>
          <p:sp>
            <p:nvSpPr>
              <p:cNvPr id="98" name="Google Shape;98;p15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99" name="Google Shape;99;p15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00" name="Google Shape;100;p15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01" name="Google Shape;101;p15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02" name="Google Shape;102;p15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03" name="Google Shape;103;p15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104" name="Google Shape;104;p15"/>
          <p:cNvGrpSpPr/>
          <p:nvPr/>
        </p:nvGrpSpPr>
        <p:grpSpPr>
          <a:xfrm>
            <a:off x="7866741" y="1485643"/>
            <a:ext cx="564373" cy="2683467"/>
            <a:chOff x="4623641" y="2105343"/>
            <a:chExt cx="564373" cy="2683467"/>
          </a:xfrm>
        </p:grpSpPr>
        <p:grpSp>
          <p:nvGrpSpPr>
            <p:cNvPr id="105" name="Google Shape;105;p15"/>
            <p:cNvGrpSpPr/>
            <p:nvPr/>
          </p:nvGrpSpPr>
          <p:grpSpPr>
            <a:xfrm>
              <a:off x="4623641" y="2105343"/>
              <a:ext cx="564373" cy="894488"/>
              <a:chOff x="6026225" y="1797200"/>
              <a:chExt cx="1195200" cy="1894300"/>
            </a:xfrm>
          </p:grpSpPr>
          <p:sp>
            <p:nvSpPr>
              <p:cNvPr id="106" name="Google Shape;106;p15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07" name="Google Shape;107;p15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08" name="Google Shape;108;p15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09" name="Google Shape;109;p15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10" name="Google Shape;110;p15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11" name="Google Shape;111;p15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12" name="Google Shape;112;p15"/>
            <p:cNvGrpSpPr/>
            <p:nvPr/>
          </p:nvGrpSpPr>
          <p:grpSpPr>
            <a:xfrm>
              <a:off x="4623641" y="2999837"/>
              <a:ext cx="564373" cy="894488"/>
              <a:chOff x="6026225" y="1797200"/>
              <a:chExt cx="1195200" cy="1894300"/>
            </a:xfrm>
          </p:grpSpPr>
          <p:sp>
            <p:nvSpPr>
              <p:cNvPr id="113" name="Google Shape;113;p15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14" name="Google Shape;114;p15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15" name="Google Shape;115;p15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16" name="Google Shape;116;p15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17" name="Google Shape;117;p15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18" name="Google Shape;118;p15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19" name="Google Shape;119;p15"/>
            <p:cNvGrpSpPr/>
            <p:nvPr/>
          </p:nvGrpSpPr>
          <p:grpSpPr>
            <a:xfrm>
              <a:off x="4623641" y="3894321"/>
              <a:ext cx="564373" cy="894488"/>
              <a:chOff x="6026225" y="1797200"/>
              <a:chExt cx="1195200" cy="1894300"/>
            </a:xfrm>
          </p:grpSpPr>
          <p:sp>
            <p:nvSpPr>
              <p:cNvPr id="120" name="Google Shape;120;p15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21" name="Google Shape;121;p15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22" name="Google Shape;122;p15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23" name="Google Shape;123;p15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24" name="Google Shape;124;p15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25" name="Google Shape;125;p15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  <p:grpSp>
        <p:nvGrpSpPr>
          <p:cNvPr id="126" name="Google Shape;126;p15"/>
          <p:cNvGrpSpPr/>
          <p:nvPr/>
        </p:nvGrpSpPr>
        <p:grpSpPr>
          <a:xfrm>
            <a:off x="4443016" y="3081493"/>
            <a:ext cx="2257498" cy="1901613"/>
            <a:chOff x="5888991" y="2420468"/>
            <a:chExt cx="2257498" cy="1901613"/>
          </a:xfrm>
        </p:grpSpPr>
        <p:grpSp>
          <p:nvGrpSpPr>
            <p:cNvPr id="127" name="Google Shape;127;p15"/>
            <p:cNvGrpSpPr/>
            <p:nvPr/>
          </p:nvGrpSpPr>
          <p:grpSpPr>
            <a:xfrm>
              <a:off x="6453366" y="2743168"/>
              <a:ext cx="564373" cy="894488"/>
              <a:chOff x="6026225" y="1797200"/>
              <a:chExt cx="1195200" cy="1894300"/>
            </a:xfrm>
          </p:grpSpPr>
          <p:sp>
            <p:nvSpPr>
              <p:cNvPr id="128" name="Google Shape;128;p15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29" name="Google Shape;129;p15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0" name="Google Shape;130;p15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1" name="Google Shape;131;p15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2" name="Google Shape;132;p15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3" name="Google Shape;133;p15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34" name="Google Shape;134;p15"/>
            <p:cNvGrpSpPr/>
            <p:nvPr/>
          </p:nvGrpSpPr>
          <p:grpSpPr>
            <a:xfrm>
              <a:off x="5888991" y="2420468"/>
              <a:ext cx="564373" cy="894488"/>
              <a:chOff x="6026225" y="1797200"/>
              <a:chExt cx="1195200" cy="1894300"/>
            </a:xfrm>
          </p:grpSpPr>
          <p:sp>
            <p:nvSpPr>
              <p:cNvPr id="135" name="Google Shape;135;p15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6" name="Google Shape;136;p15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7" name="Google Shape;137;p15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8" name="Google Shape;138;p15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39" name="Google Shape;139;p15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40" name="Google Shape;140;p15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41" name="Google Shape;141;p15"/>
            <p:cNvGrpSpPr/>
            <p:nvPr/>
          </p:nvGrpSpPr>
          <p:grpSpPr>
            <a:xfrm>
              <a:off x="7017741" y="3089293"/>
              <a:ext cx="564373" cy="894488"/>
              <a:chOff x="6026225" y="1797200"/>
              <a:chExt cx="1195200" cy="1894300"/>
            </a:xfrm>
          </p:grpSpPr>
          <p:sp>
            <p:nvSpPr>
              <p:cNvPr id="142" name="Google Shape;142;p15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43" name="Google Shape;143;p15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44" name="Google Shape;144;p15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45" name="Google Shape;145;p15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46" name="Google Shape;146;p15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47" name="Google Shape;147;p15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148" name="Google Shape;148;p15"/>
            <p:cNvGrpSpPr/>
            <p:nvPr/>
          </p:nvGrpSpPr>
          <p:grpSpPr>
            <a:xfrm>
              <a:off x="7582116" y="3427593"/>
              <a:ext cx="564373" cy="894488"/>
              <a:chOff x="6026225" y="1797200"/>
              <a:chExt cx="1195200" cy="1894300"/>
            </a:xfrm>
          </p:grpSpPr>
          <p:sp>
            <p:nvSpPr>
              <p:cNvPr id="149" name="Google Shape;149;p15"/>
              <p:cNvSpPr/>
              <p:nvPr/>
            </p:nvSpPr>
            <p:spPr>
              <a:xfrm>
                <a:off x="6477925" y="2183400"/>
                <a:ext cx="3099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50" name="Google Shape;150;p15"/>
              <p:cNvSpPr/>
              <p:nvPr/>
            </p:nvSpPr>
            <p:spPr>
              <a:xfrm>
                <a:off x="6320475" y="2437500"/>
                <a:ext cx="591300" cy="268500"/>
              </a:xfrm>
              <a:prstGeom prst="rect">
                <a:avLst/>
              </a:prstGeom>
              <a:solidFill>
                <a:srgbClr val="274E13"/>
              </a:solidFill>
              <a:ln w="9525" cap="flat" cmpd="sng">
                <a:solidFill>
                  <a:srgbClr val="274E1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51" name="Google Shape;151;p15"/>
              <p:cNvSpPr/>
              <p:nvPr/>
            </p:nvSpPr>
            <p:spPr>
              <a:xfrm>
                <a:off x="6121725" y="2706000"/>
                <a:ext cx="945000" cy="268500"/>
              </a:xfrm>
              <a:prstGeom prst="rect">
                <a:avLst/>
              </a:prstGeom>
              <a:solidFill>
                <a:srgbClr val="6AA8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52" name="Google Shape;152;p15"/>
              <p:cNvSpPr/>
              <p:nvPr/>
            </p:nvSpPr>
            <p:spPr>
              <a:xfrm>
                <a:off x="6026225" y="2974500"/>
                <a:ext cx="1195200" cy="268500"/>
              </a:xfrm>
              <a:prstGeom prst="rect">
                <a:avLst/>
              </a:prstGeom>
              <a:solidFill>
                <a:srgbClr val="274E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53" name="Google Shape;153;p15"/>
              <p:cNvSpPr/>
              <p:nvPr/>
            </p:nvSpPr>
            <p:spPr>
              <a:xfrm>
                <a:off x="6477925" y="3243000"/>
                <a:ext cx="309900" cy="448500"/>
              </a:xfrm>
              <a:prstGeom prst="rect">
                <a:avLst/>
              </a:prstGeom>
              <a:solidFill>
                <a:srgbClr val="5B0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54" name="Google Shape;154;p15"/>
              <p:cNvSpPr/>
              <p:nvPr/>
            </p:nvSpPr>
            <p:spPr>
              <a:xfrm>
                <a:off x="6396575" y="1797200"/>
                <a:ext cx="454500" cy="448500"/>
              </a:xfrm>
              <a:prstGeom prst="ellipse">
                <a:avLst/>
              </a:prstGeom>
              <a:solidFill>
                <a:srgbClr val="FFD9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6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#1</a:t>
            </a:r>
            <a:endParaRPr/>
          </a:p>
        </p:txBody>
      </p:sp>
      <p:sp>
        <p:nvSpPr>
          <p:cNvPr id="160" name="Google Shape;160;p16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Row of images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Row of images</a:t>
            </a:r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4622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To make a row of images, the image will move from left to right</a:t>
            </a:r>
            <a:endParaRPr sz="22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location moves left to right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You will use a loop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Draw an image in the loop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And then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Increment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inside the loop</a:t>
            </a:r>
            <a:endParaRPr sz="2000"/>
          </a:p>
        </p:txBody>
      </p:sp>
      <p:pic>
        <p:nvPicPr>
          <p:cNvPr id="167" name="Google Shape;167;p17"/>
          <p:cNvPicPr preferRelativeResize="0"/>
          <p:nvPr/>
        </p:nvPicPr>
        <p:blipFill rotWithShape="1">
          <a:blip r:embed="rId3">
            <a:alphaModFix/>
          </a:blip>
          <a:srcRect r="60848" b="54174"/>
          <a:stretch/>
        </p:blipFill>
        <p:spPr>
          <a:xfrm>
            <a:off x="5775500" y="880000"/>
            <a:ext cx="2892000" cy="317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7"/>
          <p:cNvSpPr/>
          <p:nvPr/>
        </p:nvSpPr>
        <p:spPr>
          <a:xfrm>
            <a:off x="6663825" y="1883875"/>
            <a:ext cx="309900" cy="26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9" name="Google Shape;169;p17"/>
          <p:cNvSpPr/>
          <p:nvPr/>
        </p:nvSpPr>
        <p:spPr>
          <a:xfrm>
            <a:off x="6506375" y="2137975"/>
            <a:ext cx="591300" cy="268500"/>
          </a:xfrm>
          <a:prstGeom prst="rect">
            <a:avLst/>
          </a:prstGeom>
          <a:solidFill>
            <a:srgbClr val="274E13"/>
          </a:solidFill>
          <a:ln w="952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0" name="Google Shape;170;p17"/>
          <p:cNvSpPr/>
          <p:nvPr/>
        </p:nvSpPr>
        <p:spPr>
          <a:xfrm>
            <a:off x="6307625" y="2406475"/>
            <a:ext cx="945000" cy="26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1" name="Google Shape;171;p17"/>
          <p:cNvSpPr/>
          <p:nvPr/>
        </p:nvSpPr>
        <p:spPr>
          <a:xfrm>
            <a:off x="6212125" y="2674975"/>
            <a:ext cx="1195200" cy="268500"/>
          </a:xfrm>
          <a:prstGeom prst="rect">
            <a:avLst/>
          </a:prstGeom>
          <a:solidFill>
            <a:srgbClr val="274E1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2" name="Google Shape;172;p17"/>
          <p:cNvSpPr/>
          <p:nvPr/>
        </p:nvSpPr>
        <p:spPr>
          <a:xfrm>
            <a:off x="6663825" y="2943475"/>
            <a:ext cx="309900" cy="448500"/>
          </a:xfrm>
          <a:prstGeom prst="rect">
            <a:avLst/>
          </a:prstGeom>
          <a:solidFill>
            <a:srgbClr val="5B0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3" name="Google Shape;173;p17"/>
          <p:cNvSpPr/>
          <p:nvPr/>
        </p:nvSpPr>
        <p:spPr>
          <a:xfrm>
            <a:off x="6582475" y="1497675"/>
            <a:ext cx="454500" cy="4485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74" name="Google Shape;174;p17"/>
          <p:cNvCxnSpPr/>
          <p:nvPr/>
        </p:nvCxnSpPr>
        <p:spPr>
          <a:xfrm rot="10800000" flipH="1">
            <a:off x="7459100" y="2400175"/>
            <a:ext cx="1404600" cy="63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Row of images</a:t>
            </a:r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4622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Create a function for a row of images</a:t>
            </a:r>
            <a:endParaRPr sz="22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Assign initial values for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and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endParaRPr sz="2000" b="1">
              <a:solidFill>
                <a:srgbClr val="FF000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Fill the screen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Start a for loop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Decide how many images will fit across the screen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Use this number as your range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Call the holiday image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Increment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endParaRPr sz="2000" b="1">
              <a:solidFill>
                <a:srgbClr val="0000FF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Decide how much </a:t>
            </a:r>
            <a:r>
              <a:rPr lang="en" sz="2000" b="1">
                <a:solidFill>
                  <a:srgbClr val="0000FF"/>
                </a:solidFill>
              </a:rPr>
              <a:t>x</a:t>
            </a:r>
            <a:r>
              <a:rPr lang="en" sz="2000"/>
              <a:t> needs to change for the next image</a:t>
            </a:r>
            <a:endParaRPr sz="2000"/>
          </a:p>
        </p:txBody>
      </p:sp>
      <p:pic>
        <p:nvPicPr>
          <p:cNvPr id="181" name="Google Shape;18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9425" y="1169200"/>
            <a:ext cx="3210450" cy="216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Row of images</a:t>
            </a:r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4622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Decide what button you want to press to get a row of images</a:t>
            </a:r>
            <a:endParaRPr sz="22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an instruction in intro() to tell the user what button to press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Add an if statement in the main program for the button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Run and test the code. Do you get a row of images and a random image with button presses?</a:t>
            </a:r>
            <a:endParaRPr sz="2000"/>
          </a:p>
        </p:txBody>
      </p:sp>
      <p:pic>
        <p:nvPicPr>
          <p:cNvPr id="188" name="Google Shape;18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5975" y="1138200"/>
            <a:ext cx="3451450" cy="342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0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#2</a:t>
            </a:r>
            <a:endParaRPr/>
          </a:p>
        </p:txBody>
      </p:sp>
      <p:sp>
        <p:nvSpPr>
          <p:cNvPr id="194" name="Google Shape;194;p20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Column of images and diagonal images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Column of images</a:t>
            </a:r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body" idx="1"/>
          </p:nvPr>
        </p:nvSpPr>
        <p:spPr>
          <a:xfrm>
            <a:off x="311700" y="989275"/>
            <a:ext cx="4462200" cy="4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To make a column of images, the image will move from top to bottom</a:t>
            </a:r>
            <a:endParaRPr sz="220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r>
              <a:rPr lang="en" sz="2000"/>
              <a:t> location moves top to bottom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You will use a loop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Draw an image in the loop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And then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Increment </a:t>
            </a:r>
            <a:r>
              <a:rPr lang="en" sz="2000" b="1">
                <a:solidFill>
                  <a:srgbClr val="FF0000"/>
                </a:solidFill>
              </a:rPr>
              <a:t>y</a:t>
            </a:r>
            <a:r>
              <a:rPr lang="en" sz="2000"/>
              <a:t> inside the loop</a:t>
            </a:r>
            <a:endParaRPr sz="2000"/>
          </a:p>
        </p:txBody>
      </p:sp>
      <p:pic>
        <p:nvPicPr>
          <p:cNvPr id="201" name="Google Shape;201;p21"/>
          <p:cNvPicPr preferRelativeResize="0"/>
          <p:nvPr/>
        </p:nvPicPr>
        <p:blipFill rotWithShape="1">
          <a:blip r:embed="rId3">
            <a:alphaModFix/>
          </a:blip>
          <a:srcRect r="60848" b="54174"/>
          <a:stretch/>
        </p:blipFill>
        <p:spPr>
          <a:xfrm>
            <a:off x="5775500" y="880000"/>
            <a:ext cx="2892000" cy="317965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21"/>
          <p:cNvSpPr/>
          <p:nvPr/>
        </p:nvSpPr>
        <p:spPr>
          <a:xfrm>
            <a:off x="6663825" y="1883875"/>
            <a:ext cx="309900" cy="26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3" name="Google Shape;203;p21"/>
          <p:cNvSpPr/>
          <p:nvPr/>
        </p:nvSpPr>
        <p:spPr>
          <a:xfrm>
            <a:off x="6506375" y="2137975"/>
            <a:ext cx="591300" cy="268500"/>
          </a:xfrm>
          <a:prstGeom prst="rect">
            <a:avLst/>
          </a:prstGeom>
          <a:solidFill>
            <a:srgbClr val="274E13"/>
          </a:solidFill>
          <a:ln w="9525" cap="flat" cmpd="sng">
            <a:solidFill>
              <a:srgbClr val="274E1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4" name="Google Shape;204;p21"/>
          <p:cNvSpPr/>
          <p:nvPr/>
        </p:nvSpPr>
        <p:spPr>
          <a:xfrm>
            <a:off x="6307625" y="2406475"/>
            <a:ext cx="945000" cy="2685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5" name="Google Shape;205;p21"/>
          <p:cNvSpPr/>
          <p:nvPr/>
        </p:nvSpPr>
        <p:spPr>
          <a:xfrm>
            <a:off x="6212125" y="2674975"/>
            <a:ext cx="1195200" cy="268500"/>
          </a:xfrm>
          <a:prstGeom prst="rect">
            <a:avLst/>
          </a:prstGeom>
          <a:solidFill>
            <a:srgbClr val="274E1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6" name="Google Shape;206;p21"/>
          <p:cNvSpPr/>
          <p:nvPr/>
        </p:nvSpPr>
        <p:spPr>
          <a:xfrm>
            <a:off x="6663825" y="2943475"/>
            <a:ext cx="309900" cy="448500"/>
          </a:xfrm>
          <a:prstGeom prst="rect">
            <a:avLst/>
          </a:prstGeom>
          <a:solidFill>
            <a:srgbClr val="5B0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7" name="Google Shape;207;p21"/>
          <p:cNvSpPr/>
          <p:nvPr/>
        </p:nvSpPr>
        <p:spPr>
          <a:xfrm>
            <a:off x="6582475" y="1497675"/>
            <a:ext cx="454500" cy="4485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208" name="Google Shape;208;p21"/>
          <p:cNvCxnSpPr/>
          <p:nvPr/>
        </p:nvCxnSpPr>
        <p:spPr>
          <a:xfrm>
            <a:off x="6880700" y="3466075"/>
            <a:ext cx="0" cy="9336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993</Words>
  <Application>Microsoft Office PowerPoint</Application>
  <PresentationFormat>On-screen Show (16:9)</PresentationFormat>
  <Paragraphs>129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Source Sans Pro</vt:lpstr>
      <vt:lpstr>Montserrat</vt:lpstr>
      <vt:lpstr>Arial</vt:lpstr>
      <vt:lpstr>Calibri</vt:lpstr>
      <vt:lpstr>Raleway</vt:lpstr>
      <vt:lpstr>Plum</vt:lpstr>
      <vt:lpstr>Loops with Original Graphic</vt:lpstr>
      <vt:lpstr>Warm-up</vt:lpstr>
      <vt:lpstr>Creating a shape with images</vt:lpstr>
      <vt:lpstr>Activity #1</vt:lpstr>
      <vt:lpstr>Row of images</vt:lpstr>
      <vt:lpstr>Row of images</vt:lpstr>
      <vt:lpstr>Row of images</vt:lpstr>
      <vt:lpstr>Activity #2</vt:lpstr>
      <vt:lpstr>Column of images</vt:lpstr>
      <vt:lpstr>Column of images</vt:lpstr>
      <vt:lpstr>Column of images</vt:lpstr>
      <vt:lpstr>Diagonal images</vt:lpstr>
      <vt:lpstr>Diagonal images</vt:lpstr>
      <vt:lpstr>Diagonal images</vt:lpstr>
      <vt:lpstr>Activity #3</vt:lpstr>
      <vt:lpstr>Grid of images</vt:lpstr>
      <vt:lpstr>Grid of images</vt:lpstr>
      <vt:lpstr>Grid of images</vt:lpstr>
      <vt:lpstr>Grid of images</vt:lpstr>
      <vt:lpstr>Challenge</vt:lpstr>
      <vt:lpstr>A different shape</vt:lpstr>
      <vt:lpstr>A different shape of images</vt:lpstr>
      <vt:lpstr>A different shape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2024-08-20T15:56:56Z</dcterms:modified>
</cp:coreProperties>
</file>